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7" r:id="rId5"/>
    <p:sldId id="265" r:id="rId6"/>
    <p:sldId id="261" r:id="rId7"/>
    <p:sldId id="262" r:id="rId8"/>
    <p:sldId id="264" r:id="rId9"/>
    <p:sldId id="260" r:id="rId10"/>
    <p:sldId id="268" r:id="rId11"/>
    <p:sldId id="273" r:id="rId12"/>
    <p:sldId id="266" r:id="rId13"/>
    <p:sldId id="270" r:id="rId14"/>
    <p:sldId id="271" r:id="rId15"/>
    <p:sldId id="274" r:id="rId16"/>
    <p:sldId id="272" r:id="rId17"/>
    <p:sldId id="276" r:id="rId18"/>
    <p:sldId id="275" r:id="rId19"/>
    <p:sldId id="259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D467741-F683-4411-8ECD-4B86C088885F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63E1C2-619C-485F-B7B6-26BD4FD734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ВЫПУСКНИКИ-ЭКОЛОГИ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2003-2016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4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794" y="2420888"/>
            <a:ext cx="6203701" cy="37052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b="1" dirty="0" smtClean="0"/>
              <a:t>Ведущий инженер </a:t>
            </a:r>
            <a:r>
              <a:rPr lang="ru-RU" sz="3300" b="1" dirty="0"/>
              <a:t>по охране окружающей среды ООО «</a:t>
            </a:r>
            <a:r>
              <a:rPr lang="ru-RU" sz="3300" b="1" dirty="0" err="1"/>
              <a:t>Белоруснефть</a:t>
            </a:r>
            <a:r>
              <a:rPr lang="ru-RU" sz="3300" b="1" dirty="0"/>
              <a:t>-Сибирь» </a:t>
            </a:r>
            <a:endParaRPr lang="ru-RU" sz="3300" b="1" dirty="0" smtClean="0"/>
          </a:p>
          <a:p>
            <a:pPr marL="0" indent="0">
              <a:buNone/>
            </a:pPr>
            <a:r>
              <a:rPr lang="ru-RU" sz="1800" dirty="0" smtClean="0"/>
              <a:t>Закончил </a:t>
            </a:r>
            <a:r>
              <a:rPr lang="ru-RU" sz="1800" dirty="0"/>
              <a:t>с отличием геолого-географический факультет в 2008 г. (специальность «Геоэкология»; квалификация географ-эколог). Проходил обучение (заочно) в магистратуре по специальности «Геоэкология» в 2008-2010 гг. Защитил диссертацию на соискание степени магистра геолого-минералогических наук. В 2008-2013 гг. работал по распределению в РУП «ПО «</a:t>
            </a:r>
            <a:r>
              <a:rPr lang="ru-RU" sz="1800" dirty="0" err="1"/>
              <a:t>Белоруснефть</a:t>
            </a:r>
            <a:r>
              <a:rPr lang="ru-RU" sz="1800" dirty="0"/>
              <a:t>» в Управлении по повышению </a:t>
            </a:r>
            <a:r>
              <a:rPr lang="ru-RU" sz="1800" dirty="0" err="1"/>
              <a:t>нефтеотдачи</a:t>
            </a:r>
            <a:r>
              <a:rPr lang="ru-RU" sz="1800" dirty="0"/>
              <a:t> пластов и ремонту скважин на должности инженера по охране окружающей среды. В настоящее время работает в ООО «</a:t>
            </a:r>
            <a:r>
              <a:rPr lang="ru-RU" sz="1800" dirty="0" err="1"/>
              <a:t>Белоруснефть</a:t>
            </a:r>
            <a:r>
              <a:rPr lang="ru-RU" sz="1800" dirty="0"/>
              <a:t>-Сибирь» на должность ведущего инженера по охране окружающей среды. </a:t>
            </a:r>
            <a:r>
              <a:rPr lang="ru-RU" sz="1800" dirty="0" smtClean="0"/>
              <a:t>Окончил аспирантуру </a:t>
            </a:r>
            <a:r>
              <a:rPr lang="ru-RU" sz="1800" dirty="0"/>
              <a:t>по специальности «Геоэкология», готовит кандидатскую диссертацию.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err="1"/>
              <a:t>Хлюпо</a:t>
            </a:r>
            <a:r>
              <a:rPr lang="ru-RU" sz="3500" dirty="0"/>
              <a:t> Василий Иванович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(выпускник 2008 года)</a:t>
            </a:r>
            <a:endParaRPr lang="ru-RU" sz="35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5" y="2564904"/>
            <a:ext cx="2581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66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794" y="2420888"/>
            <a:ext cx="6203701" cy="4248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 smtClean="0"/>
              <a:t>Инженер </a:t>
            </a:r>
            <a:r>
              <a:rPr lang="ru-RU" sz="3200" b="1" dirty="0"/>
              <a:t>по охране окружающей среды в отделе охраны окружающей среды ОАО «Гомельский химический завод».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2100" dirty="0"/>
              <a:t>Закончила университет с отличием. По распределению работала учителем географии в УПК «</a:t>
            </a:r>
            <a:r>
              <a:rPr lang="ru-RU" sz="2100" dirty="0" err="1"/>
              <a:t>Шарпиловский</a:t>
            </a:r>
            <a:r>
              <a:rPr lang="ru-RU" sz="2100" dirty="0"/>
              <a:t> детский сад – средняя школа</a:t>
            </a:r>
            <a:r>
              <a:rPr lang="ru-RU" sz="2100" dirty="0" smtClean="0"/>
              <a:t>». </a:t>
            </a:r>
            <a:r>
              <a:rPr lang="ru-RU" sz="2100" dirty="0"/>
              <a:t>С 2010 года работает инженером по охране окружающей среды в отделе охраны окружающей среды ОАО «Гомельский химический </a:t>
            </a:r>
            <a:r>
              <a:rPr lang="ru-RU" sz="2100" dirty="0" err="1"/>
              <a:t>завод».В</a:t>
            </a:r>
            <a:r>
              <a:rPr lang="ru-RU" sz="2100" dirty="0"/>
              <a:t> основные обязанности входит проведение производственного экологического контроля за соблюдением в подразделениях ОАО «Гомельский химический завод» действующего законодательства, инструкций, правил и норм по охране окружающей среды и рациональному использованию природных ресурсов; составление государственной статистической отчетности по охране окружающей среды; расчет экологического налога; получение разрешительной документации по охране окружающей среды; ведение локального мониторинга за состоянием окружающей среды; разработка документации по охране окружающей среды.</a:t>
            </a:r>
          </a:p>
          <a:p>
            <a:pPr marL="0" indent="0">
              <a:buNone/>
            </a:pPr>
            <a:r>
              <a:rPr lang="ru-RU" sz="2100" dirty="0" smtClean="0"/>
              <a:t>Ольга </a:t>
            </a:r>
            <a:r>
              <a:rPr lang="ru-RU" sz="2100" dirty="0"/>
              <a:t>Александровна постоянно повышает свою квалификацию. В 2011 году прошла курсы повышения квалификации в ГУО «Институт повышения квалификации и переподготовки руководителей и специалистов «Кадры индустрии» по теме «Обращение с отходами (подготовка лиц, допущенных к работам, связанным с использованием отходов 1-3 класса опасности, обезвреживанием, захоронением </a:t>
            </a:r>
            <a:r>
              <a:rPr lang="ru-RU" sz="2100" dirty="0" err="1"/>
              <a:t>отходов».В</a:t>
            </a:r>
            <a:r>
              <a:rPr lang="ru-RU" sz="2100" dirty="0"/>
              <a:t> 2014 году прошла обучение и получила сертификат </a:t>
            </a:r>
            <a:r>
              <a:rPr lang="ru-RU" sz="2100" dirty="0" err="1"/>
              <a:t>BureauVeritasCertification</a:t>
            </a:r>
            <a:r>
              <a:rPr lang="ru-RU" sz="2100" dirty="0"/>
              <a:t> внутреннего аудитора по системам менеджмента ISO 14001:2004 «Система управления окружающей средой» и ISO 50001:2011 «Система энергетического менеджмента».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Грицкова Ольга Александровна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(выпускник 2008 года)</a:t>
            </a:r>
            <a:endParaRPr lang="ru-RU" sz="35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" y="2492896"/>
            <a:ext cx="2857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46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420888"/>
            <a:ext cx="5832648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Старший преподаватель кафедры экологии ГГУ им. Ф. Скорины</a:t>
            </a:r>
            <a:endParaRPr lang="ru-RU" sz="2000" b="1" dirty="0"/>
          </a:p>
          <a:p>
            <a:pPr marL="0" indent="0">
              <a:buNone/>
            </a:pPr>
            <a:r>
              <a:rPr lang="ru-RU" sz="1800" dirty="0" smtClean="0"/>
              <a:t>С </a:t>
            </a:r>
            <a:r>
              <a:rPr lang="ru-RU" sz="1800" dirty="0"/>
              <a:t>отличием закончила геолого-географический факультет Гомельского государственного университета имени Франциска Скорины по специальности "Геоэкология". В 2012 году - закончила аспирантуру при ГГУ им. Ф. Скорины. В мае 2010 - ассистент кафедры геологии и разведки полезных ископаемых. В декабре 2012 – ассистент кафедры экологии. Автор более 10 научных работ. С июня 2016 года - старший преподаватель кафедры экологии.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err="1" smtClean="0"/>
              <a:t>Шпилевская</a:t>
            </a:r>
            <a:r>
              <a:rPr lang="ru-RU" sz="3500" dirty="0" smtClean="0"/>
              <a:t> Наталья Станиславовна</a:t>
            </a:r>
            <a:br>
              <a:rPr lang="ru-RU" sz="3500" dirty="0" smtClean="0"/>
            </a:br>
            <a:r>
              <a:rPr lang="ru-RU" sz="3500" dirty="0" smtClean="0"/>
              <a:t>(выпускник 2009 года)</a:t>
            </a:r>
            <a:endParaRPr lang="ru-RU" sz="3500" dirty="0"/>
          </a:p>
        </p:txBody>
      </p:sp>
      <p:pic>
        <p:nvPicPr>
          <p:cNvPr id="9218" name="Picture 2" descr="http://geography.gsu.by/images/septem15/s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6955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2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420888"/>
            <a:ext cx="5832648" cy="3705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smtClean="0"/>
              <a:t>Инженер-проектировщика </a:t>
            </a:r>
            <a:r>
              <a:rPr lang="ru-RU" sz="2800" b="1" dirty="0"/>
              <a:t>по охране окружающей среды </a:t>
            </a:r>
            <a:r>
              <a:rPr lang="ru-RU" sz="2800" b="1" dirty="0" smtClean="0"/>
              <a:t>филиала </a:t>
            </a:r>
            <a:r>
              <a:rPr lang="ru-RU" sz="2800" b="1" dirty="0"/>
              <a:t>«</a:t>
            </a:r>
            <a:r>
              <a:rPr lang="ru-RU" sz="2800" b="1" dirty="0" err="1"/>
              <a:t>Гомельводпроект</a:t>
            </a:r>
            <a:r>
              <a:rPr lang="ru-RU" sz="2800" b="1" dirty="0"/>
              <a:t>» ОАО «</a:t>
            </a:r>
            <a:r>
              <a:rPr lang="ru-RU" sz="2800" b="1" dirty="0" err="1"/>
              <a:t>Полесьегипроводхоз</a:t>
            </a:r>
            <a:r>
              <a:rPr lang="ru-RU" sz="2800" b="1" dirty="0"/>
              <a:t>»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1800" dirty="0"/>
              <a:t>Занимается разработкой мероприятий по охране окружающей среды в процессе реконструкции или строительства мелиоративных систем, мероприятий при водопонижении участков, благоустройства территории, устройства водных объектов в черте населенных пунктов. Выполняет разработку экологических паспортов на объекты, участвует в прохождение экологической экспертизы. В 2010 г. закончила магистратуру по специальности «Геоэкология» и получила степень магистра географических наук.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Грищенко Мария Викторовна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(выпускник 2009 года)</a:t>
            </a:r>
            <a:endParaRPr lang="ru-RU" sz="35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736304" cy="40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74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988840"/>
            <a:ext cx="5616624" cy="41373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b="1" dirty="0" smtClean="0"/>
              <a:t>Инженер </a:t>
            </a:r>
            <a:r>
              <a:rPr lang="ru-RU" sz="3300" b="1" dirty="0"/>
              <a:t>по охране окружающей среды </a:t>
            </a:r>
            <a:r>
              <a:rPr lang="ru-RU" sz="3300" b="1" dirty="0" smtClean="0"/>
              <a:t>отдела </a:t>
            </a:r>
            <a:r>
              <a:rPr lang="ru-RU" sz="3300" b="1" dirty="0"/>
              <a:t>экологии и природоохранных мероприятий Института </a:t>
            </a:r>
            <a:r>
              <a:rPr lang="ru-RU" sz="3300" b="1" dirty="0" err="1"/>
              <a:t>БелНИПИнефть</a:t>
            </a:r>
            <a:r>
              <a:rPr lang="ru-RU" sz="3300" b="1" dirty="0"/>
              <a:t> РУП «ПО «</a:t>
            </a:r>
            <a:r>
              <a:rPr lang="ru-RU" sz="3300" b="1" dirty="0" err="1"/>
              <a:t>Белоруснефть</a:t>
            </a:r>
            <a:r>
              <a:rPr lang="ru-RU" sz="3300" b="1" dirty="0"/>
              <a:t>» </a:t>
            </a:r>
            <a:endParaRPr lang="ru-RU" sz="3300" b="1" dirty="0" smtClean="0"/>
          </a:p>
          <a:p>
            <a:pPr marL="0" indent="0">
              <a:buNone/>
            </a:pPr>
            <a:r>
              <a:rPr lang="ru-RU" sz="1600" dirty="0"/>
              <a:t>В должностные обязанности входит разработка документов по экологическому нормированию, оценка воздействия производства, разработка мероприятий по снижению техногенного воздействия на окружающую среду, отбор проб сточных вод, поверхностных вод, почв. В настоящее время продолжает образование: заочно обучаться в магистратуре Гомельского государственного университета им. Ф. Скорины по специальности «Геоэкология». Тема магистерской диссертации «Мониторинг состояния поверхностных вод на территории нефтеносных месторождений».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err="1"/>
              <a:t>Андреус</a:t>
            </a:r>
            <a:r>
              <a:rPr lang="ru-RU" sz="3500" dirty="0"/>
              <a:t> Ольга Николаевна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(выпускник 2009 года)</a:t>
            </a:r>
            <a:endParaRPr lang="ru-RU" sz="35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2480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5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988840"/>
            <a:ext cx="5616624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000" b="1" dirty="0" smtClean="0"/>
              <a:t>Методист </a:t>
            </a:r>
            <a:r>
              <a:rPr lang="ru-RU" sz="3000" b="1" dirty="0"/>
              <a:t>районного учебно-методического кабинета</a:t>
            </a:r>
            <a:r>
              <a:rPr lang="ru-RU" sz="3000" b="1" dirty="0" smtClean="0"/>
              <a:t> отдела образования</a:t>
            </a:r>
            <a:r>
              <a:rPr lang="ru-RU" sz="3000" b="1" dirty="0"/>
              <a:t>, спорта и туризма Гомельского райисполкома</a:t>
            </a:r>
            <a:endParaRPr lang="ru-RU" sz="3000" b="1" dirty="0" smtClean="0"/>
          </a:p>
          <a:p>
            <a:pPr marL="0" indent="0">
              <a:buNone/>
            </a:pPr>
            <a:r>
              <a:rPr lang="ru-RU" sz="1600" dirty="0"/>
              <a:t>Во время учебы в университете и в дальнейшей педагогической деятельности занималась исследовательской деятельностью, работы неоднократно публиковались в различных изданиях, отмечена дипломами. В настоящее время занимается организацией методической работы с учителями естественно-географического цикла, отвечает за состояние преподавания этих предметов в учреждениях образования района, работу пришкольных учебно-опытных участков, организацию и проведение I и II этапов областной и республиканской олимпиады. Координатор районных экологических проектов, творческих конкурсов, исследовательских конференций. Проходила повышение квалификации на базе государственных  учреждений образования: «Гомельский областной институт развития образования» по теме «Использование информационно-коммуникационных технологий в управленческой деятельности», г. Гомель, октябрь 2011 года, «Академия последипломного образования» по теме «Эффективные методы обучения в системе образования взрослых», г. Минск, октябрь 2014 года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err="1"/>
              <a:t>Карабанькова</a:t>
            </a:r>
            <a:r>
              <a:rPr lang="ru-RU" sz="3500" dirty="0"/>
              <a:t> Светлана Владимировна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(выпускник 2011 года)</a:t>
            </a:r>
            <a:endParaRPr lang="ru-RU" sz="35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11569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3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988840"/>
            <a:ext cx="5328592" cy="4137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 smtClean="0"/>
              <a:t>Методист</a:t>
            </a:r>
            <a:r>
              <a:rPr lang="ru-RU" sz="2600" b="1" dirty="0"/>
              <a:t>, педагог дополнительного образования объединения по интересам «Спортивное скалолазание</a:t>
            </a:r>
            <a:r>
              <a:rPr lang="ru-RU" sz="2600" b="1" dirty="0" smtClean="0"/>
              <a:t>» </a:t>
            </a:r>
            <a:r>
              <a:rPr lang="ru-RU" sz="2600" b="1" dirty="0"/>
              <a:t>ГУО «Гомельский областной центр туризма и краеведения детей и молодежи», краеведческий </a:t>
            </a:r>
            <a:r>
              <a:rPr lang="ru-RU" sz="2600" b="1" dirty="0" smtClean="0"/>
              <a:t>отдел</a:t>
            </a:r>
          </a:p>
          <a:p>
            <a:pPr marL="0" indent="0">
              <a:buNone/>
            </a:pPr>
            <a:r>
              <a:rPr lang="ru-RU" sz="1400" dirty="0"/>
              <a:t>Занимается курированием специалистов отделов образования, спорта и туризма по вопросам возможных путей и способов внедрения краеведения в образовательный процесс, воспитанием гражданственности и патриотизма школьников через музейную педагогику, организацией областных этапов конкурсов краеведческой направленности, подготовкой команд к выступлению на республиканских этапах конкурсов, организацией и судейством соревнований туристско-краеведческого профиля.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err="1"/>
              <a:t>Причинич</a:t>
            </a:r>
            <a:r>
              <a:rPr lang="ru-RU" sz="3500" dirty="0"/>
              <a:t> Евгения Александровна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(выпускник 2012 года)</a:t>
            </a:r>
            <a:endParaRPr lang="ru-RU" sz="35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1806"/>
            <a:ext cx="35718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80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988840"/>
            <a:ext cx="5328592" cy="41373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 smtClean="0"/>
              <a:t>Инженер ООО </a:t>
            </a:r>
            <a:r>
              <a:rPr lang="ru-RU" sz="3300" b="1" dirty="0"/>
              <a:t>«Центр Экологического Сопровождения»</a:t>
            </a:r>
            <a:endParaRPr lang="ru-RU" sz="3300" b="1" dirty="0" smtClean="0"/>
          </a:p>
          <a:p>
            <a:pPr marL="0" indent="0">
              <a:buNone/>
            </a:pPr>
            <a:r>
              <a:rPr lang="ru-RU" sz="1800" dirty="0" smtClean="0"/>
              <a:t>С </a:t>
            </a:r>
            <a:r>
              <a:rPr lang="ru-RU" sz="1800" dirty="0"/>
              <a:t>марта 2012 г. по март 2013 г. работала в Республиканском центре аналитического контроля </a:t>
            </a:r>
            <a:r>
              <a:rPr lang="ru-RU" sz="1800" dirty="0" err="1"/>
              <a:t>Бобруйской</a:t>
            </a:r>
            <a:r>
              <a:rPr lang="ru-RU" sz="1800" dirty="0"/>
              <a:t> межрайонной лаборатории аналитического контроля, ведущим специалистом. Работа заключалась в отборе проб воды из естественных водоемов (ведение мониторинга поверхностных вод) и сточных вод предприятий, с последующим выполнением ряда анализов.</a:t>
            </a:r>
          </a:p>
          <a:p>
            <a:pPr marL="0" indent="0">
              <a:buNone/>
            </a:pPr>
            <a:r>
              <a:rPr lang="ru-RU" sz="1800" dirty="0"/>
              <a:t>С марта 2013 г. работает в ООО «Центр Экологического Сопровождения» инженером.</a:t>
            </a:r>
          </a:p>
          <a:p>
            <a:pPr marL="0" indent="0">
              <a:buNone/>
            </a:pPr>
            <a:r>
              <a:rPr lang="ru-RU" sz="1800" dirty="0"/>
              <a:t>Основной вид деятельности организации - разработка экологической документации (подготовка пакета документов для получения разрешения на выбросы загрязняющих веществ в атмосферный воздух и захоронение отходов, экологические паспорта предприятий и др.) В ходе работы предусматриваются командировки в организации легкой и тяжелой промышленности для сбора информации и определения влияния деятельности субъектов хозяйствования на окружающую среду. Также ведёт экологический аутсорсинг на двух предприятиях города.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Пахомова Алена </a:t>
            </a:r>
            <a:r>
              <a:rPr lang="ru-RU" sz="3600" b="1" dirty="0"/>
              <a:t>Вадимовна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(выпускник 2012 года)</a:t>
            </a:r>
            <a:endParaRPr lang="ru-RU" sz="35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2" y="2115351"/>
            <a:ext cx="316835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93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988840"/>
            <a:ext cx="532859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Начальник </a:t>
            </a:r>
            <a:r>
              <a:rPr lang="ru-RU" sz="2800" b="1" dirty="0"/>
              <a:t>испытательной лаборатории КПУП «</a:t>
            </a:r>
            <a:r>
              <a:rPr lang="ru-RU" sz="2800" b="1" dirty="0" err="1"/>
              <a:t>Лельком</a:t>
            </a:r>
            <a:r>
              <a:rPr lang="ru-RU" sz="2800" b="1" dirty="0" smtClean="0"/>
              <a:t>»</a:t>
            </a:r>
            <a:r>
              <a:rPr lang="ru-RU" sz="1800" dirty="0"/>
              <a:t> Начала работать по специальности еще обучаясь на 5 курсе. В настоящее время начальник испытательной лаборатории КПУП «</a:t>
            </a:r>
            <a:r>
              <a:rPr lang="ru-RU" sz="1800" dirty="0" err="1"/>
              <a:t>Лельком</a:t>
            </a:r>
            <a:r>
              <a:rPr lang="ru-RU" sz="1800" dirty="0"/>
              <a:t>». В обязанности входит: организация отбора проб воды питьевой лаборантами, написание актов отбора проб, составление протоколов испытаний, регистрация результатов анализов, составление графиков производственного контроля, графиков для определения железа, мутности в воде и др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err="1"/>
              <a:t>Шуканова</a:t>
            </a:r>
            <a:r>
              <a:rPr lang="ru-RU" sz="3500" dirty="0"/>
              <a:t> Виктория Владимировна</a:t>
            </a:r>
            <a:r>
              <a:rPr lang="ru-RU" sz="3500" dirty="0"/>
              <a:t/>
            </a:r>
            <a:br>
              <a:rPr lang="ru-RU" sz="3500" dirty="0"/>
            </a:br>
            <a:r>
              <a:rPr lang="ru-RU" sz="3500" dirty="0" smtClean="0"/>
              <a:t>(выпускник 2014 года)</a:t>
            </a:r>
            <a:endParaRPr lang="ru-RU" sz="35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952328" cy="375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845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916832"/>
            <a:ext cx="554461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Главный специалист Отдела </a:t>
            </a:r>
            <a:r>
              <a:rPr lang="ru-RU" b="1" dirty="0"/>
              <a:t>организации контрольной деятельности и информационного </a:t>
            </a:r>
            <a:r>
              <a:rPr lang="ru-RU" b="1" dirty="0" smtClean="0"/>
              <a:t>обеспечения </a:t>
            </a:r>
            <a:r>
              <a:rPr lang="ru-RU" b="1" dirty="0"/>
              <a:t>Гомельской городской и </a:t>
            </a:r>
            <a:r>
              <a:rPr lang="ru-RU" b="1" dirty="0" smtClean="0"/>
              <a:t>районной инспекции </a:t>
            </a:r>
            <a:r>
              <a:rPr lang="ru-RU" b="1" dirty="0"/>
              <a:t>природных ресурсов и охраны окружающей </a:t>
            </a:r>
            <a:r>
              <a:rPr lang="ru-RU" b="1" dirty="0" smtClean="0"/>
              <a:t>среды</a:t>
            </a:r>
          </a:p>
          <a:p>
            <a:pPr marL="0" indent="0">
              <a:buNone/>
            </a:pPr>
            <a:r>
              <a:rPr lang="ru-RU" sz="1800" dirty="0" smtClean="0"/>
              <a:t>Работа включает подготовку информационных материалов и отчётов о состоянии природной среды Гомеля и Гомельского района, её особенностей, динамики, наиболее острых экологических проблемах и т.д. Важным направлением является налаживание коммуникаций с общественностью, научными и образовательными организациями. В этой связи практикуются командировки и поездки</a:t>
            </a:r>
            <a:endParaRPr lang="ru-RU" sz="1800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smtClean="0"/>
              <a:t>Матюшенко Виталия Александровна</a:t>
            </a:r>
            <a:br>
              <a:rPr lang="ru-RU" sz="3500" dirty="0" smtClean="0"/>
            </a:br>
            <a:r>
              <a:rPr lang="ru-RU" sz="3500" dirty="0"/>
              <a:t>(выпускник 2016 года)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048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7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858130"/>
            <a:ext cx="6048672" cy="48832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000" b="1" dirty="0" smtClean="0"/>
              <a:t>Ведущий научный сотрудник лаборатории орнитологии ГНУ НПЦ по биоресурсам НАН Беларуси, кандидат биол. наук</a:t>
            </a:r>
          </a:p>
          <a:p>
            <a:pPr marL="0" indent="0">
              <a:buNone/>
            </a:pPr>
            <a:r>
              <a:rPr lang="ru-RU" sz="2000" dirty="0"/>
              <a:t>Во время учебы в университете начала заниматься изучением формирования комплексов птиц пригородных лесов Полесья под руководством заведующего кафедрой экологии кандидата биологических наук доцента А.Н. </a:t>
            </a:r>
            <a:r>
              <a:rPr lang="ru-RU" sz="2000" dirty="0" err="1"/>
              <a:t>Кусенкова</a:t>
            </a:r>
            <a:r>
              <a:rPr lang="ru-RU" sz="2000" dirty="0"/>
              <a:t>. В 2001 году стала победителем конкурса НИР молодых ученых, проводимого Министерством образования Республики Беларусь, и получила </a:t>
            </a:r>
            <a:r>
              <a:rPr lang="ru-RU" sz="2000" dirty="0" smtClean="0"/>
              <a:t>грант. В </a:t>
            </a:r>
            <a:r>
              <a:rPr lang="ru-RU" sz="2000" dirty="0"/>
              <a:t>2003 году поступила в аспирантуру Института подготовки научных кадров НАН Беларуси.</a:t>
            </a:r>
          </a:p>
          <a:p>
            <a:pPr marL="0" indent="0">
              <a:buNone/>
            </a:pPr>
            <a:r>
              <a:rPr lang="ru-RU" sz="2000" dirty="0"/>
              <a:t>В настоящее время </a:t>
            </a:r>
            <a:r>
              <a:rPr lang="ru-RU" sz="2000" dirty="0" smtClean="0"/>
              <a:t>ведущий научный </a:t>
            </a:r>
            <a:r>
              <a:rPr lang="ru-RU" sz="2000" dirty="0"/>
              <a:t>сотрудник лаборатории орнитологии Государственного научно-производственного объединения «Научно-практического центра НАН Беларуси по биоресурсам.  В 2007 году защитила диссертацию по теме «Миграционная стратегия турухтана </a:t>
            </a:r>
            <a:r>
              <a:rPr lang="ru-RU" sz="2000" dirty="0" err="1"/>
              <a:t>Philomachus</a:t>
            </a:r>
            <a:r>
              <a:rPr lang="ru-RU" sz="2000" dirty="0"/>
              <a:t> </a:t>
            </a:r>
            <a:r>
              <a:rPr lang="ru-RU" sz="2000" dirty="0" err="1"/>
              <a:t>pugnax</a:t>
            </a:r>
            <a:r>
              <a:rPr lang="ru-RU" sz="2000" dirty="0"/>
              <a:t> (</a:t>
            </a:r>
            <a:r>
              <a:rPr lang="ru-RU" sz="2000" dirty="0" err="1"/>
              <a:t>Linnaeus</a:t>
            </a:r>
            <a:r>
              <a:rPr lang="ru-RU" sz="2000" dirty="0"/>
              <a:t>, 1785) в Восточной Европе». Научная деятельность </a:t>
            </a:r>
            <a:r>
              <a:rPr lang="ru-RU" sz="2000" dirty="0" err="1"/>
              <a:t>Карлионовой</a:t>
            </a:r>
            <a:r>
              <a:rPr lang="ru-RU" sz="2000" dirty="0"/>
              <a:t> Н.В. связана с изучением сезонных миграций куликов на территории Беларуси, эколого-физиологических адаптаций перелетных птиц, кольцеванием и изучением географических связей птиц, мигрирующих через Беларусь. Результаты исследований обсуждались более чем на 30 конференциях и семинарах, как в Республике Беларусь, так и за рубежом, опубликовано 50 научных работ, из них 16 статей.</a:t>
            </a:r>
          </a:p>
          <a:p>
            <a:pPr marL="0" indent="0">
              <a:buNone/>
            </a:pPr>
            <a:r>
              <a:rPr lang="ru-RU" sz="2000" dirty="0"/>
              <a:t>Н. В. </a:t>
            </a:r>
            <a:r>
              <a:rPr lang="ru-RU" sz="2000" dirty="0" err="1"/>
              <a:t>Карлионова</a:t>
            </a:r>
            <a:r>
              <a:rPr lang="ru-RU" sz="2000" dirty="0"/>
              <a:t> является стипендиатом премии Президента Республики Беларусь талантливым молодым ученым на 2009 год. Также является координатором в Европейской группе Долговременных экологических исследований (LTER) от Республики Беларусь и членом Совета в Европейском  Орнитологическом Союзе (EOU).</a:t>
            </a:r>
          </a:p>
          <a:p>
            <a:pPr marL="0" indent="0">
              <a:buNone/>
            </a:pPr>
            <a:r>
              <a:rPr lang="ru-RU" sz="2000" dirty="0"/>
              <a:t>В рамках международного сотрудничества и развития нового направления фундаментальных зоологических исследований с использованием молекулярно-генетических методов налажены научные связи с Кафедрой экологии и зоологии позвоночных </a:t>
            </a:r>
            <a:r>
              <a:rPr lang="ru-RU" sz="2000" dirty="0" err="1"/>
              <a:t>Гданьского</a:t>
            </a:r>
            <a:r>
              <a:rPr lang="ru-RU" sz="2000" dirty="0"/>
              <a:t> университета, </a:t>
            </a:r>
            <a:r>
              <a:rPr lang="ru-RU" sz="2000" dirty="0" err="1"/>
              <a:t>г.Гданьск</a:t>
            </a:r>
            <a:r>
              <a:rPr lang="ru-RU" sz="2000" dirty="0"/>
              <a:t>, Польша и, Центром эволюционных и экологических исследований </a:t>
            </a:r>
            <a:r>
              <a:rPr lang="ru-RU" sz="2000" dirty="0" err="1"/>
              <a:t>Гронингенского</a:t>
            </a:r>
            <a:r>
              <a:rPr lang="ru-RU" sz="2000" dirty="0"/>
              <a:t> университета, Голландия.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err="1" smtClean="0"/>
              <a:t>Карлионова</a:t>
            </a:r>
            <a:r>
              <a:rPr lang="ru-RU" sz="3500" dirty="0" smtClean="0"/>
              <a:t> Наталья Викторовна</a:t>
            </a:r>
            <a:br>
              <a:rPr lang="ru-RU" sz="3500" dirty="0" smtClean="0"/>
            </a:br>
            <a:r>
              <a:rPr lang="ru-RU" sz="3500" dirty="0" smtClean="0"/>
              <a:t>(выпускник 2003 года)</a:t>
            </a:r>
            <a:endParaRPr lang="ru-RU" sz="35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8130"/>
            <a:ext cx="26193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982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916832"/>
            <a:ext cx="554461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Научный сотрудник ГПУ «Национальный парк «</a:t>
            </a:r>
            <a:r>
              <a:rPr lang="ru-RU" b="1" dirty="0" err="1" smtClean="0"/>
              <a:t>Припятский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r>
              <a:rPr lang="ru-RU" sz="1800" dirty="0" smtClean="0"/>
              <a:t>Работая в научном отделе в качестве орнитолога, принимает участие в многочисленных экспедициях и исследованиях на территории национального парка и его окрестностей. В должностные обязанности входит разработка научных решений </a:t>
            </a:r>
            <a:r>
              <a:rPr lang="ru-RU" sz="1800" dirty="0"/>
              <a:t>по проблемам, </a:t>
            </a:r>
            <a:r>
              <a:rPr lang="ru-RU" sz="1800" dirty="0" smtClean="0"/>
              <a:t>методов </a:t>
            </a:r>
            <a:r>
              <a:rPr lang="ru-RU" sz="1800" dirty="0"/>
              <a:t>проведения исследований и разработок, </a:t>
            </a:r>
            <a:r>
              <a:rPr lang="ru-RU" sz="1800" dirty="0" smtClean="0"/>
              <a:t>выбор </a:t>
            </a:r>
            <a:r>
              <a:rPr lang="ru-RU" sz="1800" dirty="0"/>
              <a:t>необходимые для этого </a:t>
            </a:r>
            <a:r>
              <a:rPr lang="ru-RU" sz="1800" dirty="0" smtClean="0"/>
              <a:t>средств; организация составления </a:t>
            </a:r>
            <a:r>
              <a:rPr lang="ru-RU" sz="1800" dirty="0"/>
              <a:t>программы работ, </a:t>
            </a:r>
            <a:r>
              <a:rPr lang="ru-RU" sz="1800" dirty="0" smtClean="0"/>
              <a:t>обобщение полученных результатов.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err="1" smtClean="0"/>
              <a:t>Петрушкевич</a:t>
            </a:r>
            <a:r>
              <a:rPr lang="ru-RU" sz="3500" dirty="0" smtClean="0"/>
              <a:t> Мария Владимировна</a:t>
            </a:r>
            <a:br>
              <a:rPr lang="ru-RU" sz="3500" dirty="0" smtClean="0"/>
            </a:br>
            <a:r>
              <a:rPr lang="ru-RU" sz="3500" dirty="0"/>
              <a:t>(выпускник 2016 года)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895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42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858130"/>
            <a:ext cx="6048672" cy="48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Методист отдела естественно-научных дисциплин ГУО «Гомельский областной институт развития образования»</a:t>
            </a:r>
          </a:p>
          <a:p>
            <a:pPr marL="0" indent="0">
              <a:buNone/>
            </a:pPr>
            <a:r>
              <a:rPr lang="ru-RU" sz="1200" dirty="0"/>
              <a:t>С 2003 работала учителем географии в ГУО «Средняя школа №12 г. Гомеля», где руководила экологическим научным объединением учащихся «Живая природа». В 2007 году стала разработчиком и участником республиканского инновационного проекта «Экологическая этика в системе общего школьного образования», а также участником международного экологического проекта «Лицом к природе». Является автором спецкурса для учащихся учреждений общего среднего образования «Экологическая этика», а также соавтором методических изданий «Зеленый кодекс туриста» и «Какой ты след оставишь?».</a:t>
            </a:r>
          </a:p>
          <a:p>
            <a:pPr marL="0" indent="0">
              <a:buNone/>
            </a:pPr>
            <a:r>
              <a:rPr lang="ru-RU" sz="1200" dirty="0"/>
              <a:t>С 2012 года работает на должности методиста отдела естественно-математических дисциплин ГУО «Гомельский областной институт развития образования». В круг обязанностей входит: оказание методической помощи педагогам образовательных учреждений и методистам районных отделов образования, организация олимпиадного движения, тренировочных сборов для участия в олимпиаде, мониторинг результатов выпускных экзаменов, подготовка учителей к сдаче квалификационных экзаменов на присвоение или подтверждение квалификационной категории.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Новожилова Ольга Вячеславовна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(выпускник 2003 года)</a:t>
            </a:r>
            <a:endParaRPr lang="ru-RU" sz="3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70080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19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858130"/>
            <a:ext cx="6048672" cy="48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Ассистент кафедры экологии ГГУ им. Ф. Скорины</a:t>
            </a:r>
          </a:p>
          <a:p>
            <a:pPr marL="0" indent="0">
              <a:buNone/>
            </a:pPr>
            <a:r>
              <a:rPr lang="ru-RU" sz="2000" dirty="0" smtClean="0"/>
              <a:t>В 2003 </a:t>
            </a:r>
            <a:r>
              <a:rPr lang="ru-RU" sz="2000" dirty="0"/>
              <a:t>году окончила Гомельский государственный университет имени Франциска Скорины. Специальность по образованию эколог-географ. Преподаватель экологии и </a:t>
            </a:r>
            <a:r>
              <a:rPr lang="ru-RU" sz="2000" dirty="0" smtClean="0"/>
              <a:t>географии. С </a:t>
            </a:r>
            <a:r>
              <a:rPr lang="ru-RU" sz="2000" dirty="0"/>
              <a:t>2003 по 2004 года обучалась в аспирантуре ГГУ имени </a:t>
            </a:r>
            <a:r>
              <a:rPr lang="ru-RU" sz="2000" dirty="0" err="1" smtClean="0"/>
              <a:t>Ф.Скорины</a:t>
            </a:r>
            <a:r>
              <a:rPr lang="ru-RU" sz="2000" dirty="0" smtClean="0"/>
              <a:t>. С </a:t>
            </a:r>
            <a:r>
              <a:rPr lang="ru-RU" sz="2000" dirty="0"/>
              <a:t>2004 по 2005 работала инженером по охране окружающей среды ОАО «Гомельский мясокомбинат</a:t>
            </a:r>
            <a:r>
              <a:rPr lang="ru-RU" sz="2000" dirty="0" smtClean="0"/>
              <a:t>». С </a:t>
            </a:r>
            <a:r>
              <a:rPr lang="ru-RU" sz="2000" dirty="0"/>
              <a:t>февраля 2006 года и по </a:t>
            </a:r>
            <a:r>
              <a:rPr lang="ru-RU" sz="2000" dirty="0" smtClean="0"/>
              <a:t>декабрь 2016 года работала </a:t>
            </a:r>
            <a:r>
              <a:rPr lang="ru-RU" sz="2000" dirty="0"/>
              <a:t>ассистентом кафедры экологии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err="1" smtClean="0"/>
              <a:t>Разуванова</a:t>
            </a:r>
            <a:r>
              <a:rPr lang="ru-RU" sz="3500" dirty="0" smtClean="0"/>
              <a:t> Наталья Константиновна</a:t>
            </a:r>
            <a:br>
              <a:rPr lang="ru-RU" sz="3500" dirty="0" smtClean="0"/>
            </a:br>
            <a:r>
              <a:rPr lang="ru-RU" sz="3500" dirty="0" smtClean="0"/>
              <a:t>(выпускник 2003 года)</a:t>
            </a:r>
            <a:endParaRPr lang="ru-RU" sz="3500" dirty="0"/>
          </a:p>
        </p:txBody>
      </p:sp>
      <p:pic>
        <p:nvPicPr>
          <p:cNvPr id="10242" name="Picture 2" descr="http://geography.gsu.by/images/foto/eco/prepodovateli/razuva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7413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1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858130"/>
            <a:ext cx="6048672" cy="488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Инженер по охране окружающей среды отдела экологии </a:t>
            </a:r>
            <a:r>
              <a:rPr lang="ru-RU" sz="2800" b="1" dirty="0"/>
              <a:t>и природоохранных мероприятий Института </a:t>
            </a:r>
            <a:r>
              <a:rPr lang="ru-RU" sz="2800" b="1" dirty="0" err="1"/>
              <a:t>БелНИПИнефть</a:t>
            </a:r>
            <a:r>
              <a:rPr lang="ru-RU" sz="2800" b="1" dirty="0"/>
              <a:t> РУП «ПО «</a:t>
            </a:r>
            <a:r>
              <a:rPr lang="ru-RU" sz="2800" b="1" dirty="0" err="1"/>
              <a:t>Белоруснефть</a:t>
            </a:r>
            <a:r>
              <a:rPr lang="ru-RU" sz="2800" b="1" dirty="0"/>
              <a:t>»</a:t>
            </a:r>
            <a:endParaRPr lang="ru-RU" sz="2800" b="1" dirty="0"/>
          </a:p>
          <a:p>
            <a:pPr marL="0" indent="0">
              <a:buNone/>
            </a:pPr>
            <a:r>
              <a:rPr lang="ru-RU" sz="1200" dirty="0"/>
              <a:t>Занимается разработкой документов по экологическому нормированию (инструкции производственного экологического контроля, экологические паспорта, акты инвентаризации источников выбросов, проекты нормативов допустимых выбросов), оценкой воздействия производства и разработкой мероприятий по снижению техногенного воздействия на окружающую среду. Кроме того, выполняет отбор проб сточных вод, поверхностных вод, почв. Продолжает образование: заочно обучается в магистратуре Гомельского государственного университета им. Ф. Скорины по специальности «Общая и региональная геология».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err="1"/>
              <a:t>Веремко</a:t>
            </a:r>
            <a:r>
              <a:rPr lang="ru-RU" sz="3500" dirty="0"/>
              <a:t> Александра Николаевна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(выпускник 2004 года)</a:t>
            </a:r>
            <a:endParaRPr lang="ru-RU" sz="3500" dirty="0"/>
          </a:p>
        </p:txBody>
      </p:sp>
      <p:pic>
        <p:nvPicPr>
          <p:cNvPr id="7170" name="Picture 2" descr="http://geography.gsu.by/images/okt2014/14okt/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3" y="1914597"/>
            <a:ext cx="279082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0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858130"/>
            <a:ext cx="6048672" cy="48832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Менеджер отдела регионального развития ЗАО «Диакон» (Пущино), кандидат географических наук.</a:t>
            </a:r>
          </a:p>
          <a:p>
            <a:pPr marL="0" indent="0">
              <a:buNone/>
            </a:pPr>
            <a:r>
              <a:rPr lang="ru-RU" sz="2000" dirty="0"/>
              <a:t>Учился на геолого-географическом факультете в 2000-2005 гг. (специальность «Экология»; квалификация: эколог-географ)</a:t>
            </a:r>
          </a:p>
          <a:p>
            <a:pPr marL="0" indent="0">
              <a:buNone/>
            </a:pPr>
            <a:r>
              <a:rPr lang="ru-RU" sz="2000" dirty="0"/>
              <a:t>Закончил в 2005 г. с отличием.</a:t>
            </a:r>
          </a:p>
          <a:p>
            <a:pPr marL="0" indent="0">
              <a:buNone/>
            </a:pPr>
            <a:r>
              <a:rPr lang="ru-RU" sz="2000" dirty="0" smtClean="0"/>
              <a:t>Учился </a:t>
            </a:r>
            <a:r>
              <a:rPr lang="ru-RU" sz="2000" dirty="0"/>
              <a:t>в магистратуре ГГУ им. Ф. Скорины». В 2006 г. получил степень магистра географических наук по специальности «Геоэкология».</a:t>
            </a:r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2006-2008 гг. учился в магистратуре Пущинского государственного университета (Пущино, Российская Федерация). В 2008-2010 гг. – в аспирантуре Пущинского государственного университета(геоэкология).</a:t>
            </a:r>
          </a:p>
          <a:p>
            <a:pPr marL="0" indent="0">
              <a:buNone/>
            </a:pPr>
            <a:r>
              <a:rPr lang="ru-RU" sz="2000" dirty="0" smtClean="0"/>
              <a:t>Закончил </a:t>
            </a:r>
            <a:r>
              <a:rPr lang="ru-RU" sz="2000" dirty="0"/>
              <a:t>аспирантуру, защитив диссертацию на соискания кандидата географических наук в 2010 г. (Институт  географии РАН, Москва).</a:t>
            </a:r>
          </a:p>
          <a:p>
            <a:pPr marL="0" indent="0">
              <a:buNone/>
            </a:pPr>
            <a:r>
              <a:rPr lang="ru-RU" sz="2000" dirty="0" smtClean="0"/>
              <a:t>Работал </a:t>
            </a:r>
            <a:r>
              <a:rPr lang="ru-RU" sz="2000" dirty="0"/>
              <a:t>на должности инженера в Институте фундаментальных проблем биологии РАН (Пущино) 2007-2010 гг</a:t>
            </a:r>
            <a:r>
              <a:rPr lang="ru-RU" sz="2000" dirty="0" smtClean="0"/>
              <a:t>.</a:t>
            </a:r>
            <a:r>
              <a:rPr lang="ru-RU" sz="2000" dirty="0"/>
              <a:t> В настоящее время работает менеджером отдела регионального развития ЗАО «Диакон»(Пущино).</a:t>
            </a:r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свободное время – преподаватель фрисби в Молодежном центре.</a:t>
            </a:r>
          </a:p>
          <a:p>
            <a:pPr marL="0" indent="0">
              <a:buNone/>
            </a:pPr>
            <a:r>
              <a:rPr lang="ru-RU" sz="2000" dirty="0" smtClean="0"/>
              <a:t>Хобби</a:t>
            </a:r>
            <a:r>
              <a:rPr lang="ru-RU" sz="2000" dirty="0"/>
              <a:t>: интеллектуальные игры, неоднократный призер и обладатель Кубков Московской области по интеллектуальным играм (команда «</a:t>
            </a:r>
            <a:r>
              <a:rPr lang="ru-RU" sz="2000" dirty="0" err="1"/>
              <a:t>Запущинная</a:t>
            </a:r>
            <a:r>
              <a:rPr lang="ru-RU" sz="2000" dirty="0"/>
              <a:t> наука»)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smtClean="0"/>
              <a:t>Шульженко Юрий Владимирович</a:t>
            </a:r>
            <a:br>
              <a:rPr lang="ru-RU" sz="3500" dirty="0" smtClean="0"/>
            </a:br>
            <a:r>
              <a:rPr lang="ru-RU" sz="3500" dirty="0" smtClean="0"/>
              <a:t>(выпускник 2005 года)</a:t>
            </a:r>
            <a:endParaRPr lang="ru-RU" sz="3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1526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5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858130"/>
            <a:ext cx="6048672" cy="48832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600" b="1" dirty="0" smtClean="0"/>
              <a:t>Индивидуальный предприниматель, разработчик природоохранной документации</a:t>
            </a:r>
          </a:p>
          <a:p>
            <a:pPr marL="0" indent="0">
              <a:buNone/>
            </a:pPr>
            <a:r>
              <a:rPr lang="ru-RU" sz="1600" dirty="0"/>
              <a:t>Работал разработчиком природоохранной документации в ОДО «Атмосфера», ГП «Гомельский ЦСМС», ведущим специалистом Гомельской </a:t>
            </a:r>
            <a:r>
              <a:rPr lang="ru-RU" sz="1600" dirty="0" err="1"/>
              <a:t>горрайинспекции</a:t>
            </a:r>
            <a:r>
              <a:rPr lang="ru-RU" sz="1600" dirty="0"/>
              <a:t> природных ресурсов и охраны окружающей среды.</a:t>
            </a:r>
          </a:p>
          <a:p>
            <a:pPr marL="0" indent="0">
              <a:buNone/>
            </a:pPr>
            <a:r>
              <a:rPr lang="ru-RU" sz="1600" dirty="0"/>
              <a:t>В 2012 году получил сертификат эксперта-аудитора в Национальной системе подтверждения соответствия Республики Беларусь по сертификации систем управления окружающей средой по СТБ ИСО 14001.</a:t>
            </a:r>
          </a:p>
          <a:p>
            <a:pPr marL="0" indent="0">
              <a:buNone/>
            </a:pPr>
            <a:r>
              <a:rPr lang="ru-RU" sz="1600" dirty="0"/>
              <a:t>С 2013 года работает индивидуальным предпринимателем, оказывая услуги по разработке природоохранной документации (инструкции по обращению с отходами производства, инструкции производственного экологического контроля, экологические паспорта предприятия и др.).</a:t>
            </a:r>
          </a:p>
          <a:p>
            <a:pPr marL="0" indent="0">
              <a:buNone/>
            </a:pPr>
            <a:r>
              <a:rPr lang="ru-RU" sz="1600" dirty="0"/>
              <a:t>Продолжает повышать профессиональный уровень, обучаясь на курсах по подготовке экспертов-аудиторов по экологическому менеджменту в учреждениях образования, социальных и церковных организациях в рамках программы «Белый аист».</a:t>
            </a:r>
          </a:p>
          <a:p>
            <a:pPr marL="0" indent="0">
              <a:buNone/>
            </a:pPr>
            <a:r>
              <a:rPr lang="ru-RU" sz="1600" dirty="0"/>
              <a:t>В повседневной жизни осуществляет идею </a:t>
            </a:r>
            <a:r>
              <a:rPr lang="ru-RU" sz="1600" dirty="0" err="1"/>
              <a:t>экопоселения</a:t>
            </a:r>
            <a:r>
              <a:rPr lang="ru-RU" sz="1600" dirty="0"/>
              <a:t> и развитие экотуризма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Янков Дмитрий Владиславович</a:t>
            </a:r>
            <a:r>
              <a:rPr lang="ru-RU" sz="3600" dirty="0"/>
              <a:t> 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(выпускник 2005 года)</a:t>
            </a:r>
            <a:endParaRPr lang="ru-RU" sz="3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2586"/>
            <a:ext cx="2772951" cy="207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15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2204864"/>
            <a:ext cx="4392488" cy="41764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 smtClean="0"/>
              <a:t>Старший преподаватель кафедры экологии ГГУ им. Ф. Скорины</a:t>
            </a:r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отличием закончил геолого-географический факультет Гомельского государственного университета имени Франциска Скорины по специальности "Экология". В 2008 году - закончил аспирантуру при ГГУ им. Ф. Скорины по специальности "Геоэкология". Работал младшим научным сотрудником </a:t>
            </a:r>
            <a:r>
              <a:rPr lang="ru-RU" dirty="0" err="1"/>
              <a:t>НИСа</a:t>
            </a:r>
            <a:r>
              <a:rPr lang="ru-RU" dirty="0"/>
              <a:t>. </a:t>
            </a:r>
            <a:r>
              <a:rPr lang="ru-RU" dirty="0" smtClean="0"/>
              <a:t>С </a:t>
            </a:r>
            <a:r>
              <a:rPr lang="ru-RU" dirty="0"/>
              <a:t>декабря 2008 - ассистент кафедры экологии. Автор более </a:t>
            </a:r>
            <a:r>
              <a:rPr lang="ru-RU" dirty="0" smtClean="0"/>
              <a:t>30 научных </a:t>
            </a:r>
            <a:r>
              <a:rPr lang="ru-RU" dirty="0"/>
              <a:t>работ. С апреля 2016 - старший преподаватель кафедры экологии.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smtClean="0"/>
              <a:t>Соколов Александр Сергеевич</a:t>
            </a:r>
            <a:br>
              <a:rPr lang="ru-RU" sz="3500" dirty="0" smtClean="0"/>
            </a:br>
            <a:r>
              <a:rPr lang="ru-RU" sz="3500" dirty="0" smtClean="0"/>
              <a:t>(выпускник 2005 года)</a:t>
            </a:r>
            <a:endParaRPr lang="ru-RU" sz="3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03150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9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420888"/>
            <a:ext cx="6480720" cy="3705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Заместитель начальника Гомельской городской </a:t>
            </a:r>
            <a:r>
              <a:rPr lang="ru-RU" sz="2000" b="1" dirty="0"/>
              <a:t>и </a:t>
            </a:r>
            <a:r>
              <a:rPr lang="ru-RU" sz="2000" b="1" dirty="0" smtClean="0"/>
              <a:t>районной инспекции природных </a:t>
            </a:r>
            <a:r>
              <a:rPr lang="ru-RU" sz="2000" b="1" dirty="0"/>
              <a:t>ресурсов и охраны окружающей среды</a:t>
            </a:r>
          </a:p>
          <a:p>
            <a:pPr marL="0" indent="0">
              <a:buNone/>
            </a:pPr>
            <a:r>
              <a:rPr lang="ru-RU" sz="1800" dirty="0" smtClean="0"/>
              <a:t>В должностные обязанности входит координация работы отделов, контроль за соблюдением природоохранного законодательства и выдачей разрушений на воздействие на окружающую среду. Работа сопровождается многочисленными командировками, целью которых является оценка и контроль экологической ситуации на местах (в лесах, на предприятиях, малых населённых пунктах, на реках и т.д.), а также повышение квалификации и участие во встречах и семинарах, посвящённых проблемам оптимизации природоохранной деятельности в Беларуси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 smtClean="0"/>
              <a:t>Жуковская Виктория Александровна</a:t>
            </a:r>
            <a:br>
              <a:rPr lang="ru-RU" sz="3500" dirty="0" smtClean="0"/>
            </a:br>
            <a:r>
              <a:rPr lang="ru-RU" sz="3500" dirty="0" smtClean="0"/>
              <a:t>(выпускник 2005 года)</a:t>
            </a:r>
            <a:endParaRPr lang="ru-RU" sz="3500" dirty="0"/>
          </a:p>
        </p:txBody>
      </p:sp>
      <p:pic>
        <p:nvPicPr>
          <p:cNvPr id="1026" name="Picture 2" descr="https://pp.vk.me/c616824/v616824186/6a2f/FXQLKTEWT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126168" cy="47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17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7A889C-0326-4296-B663-3D5A80B9077A}"/>
</file>

<file path=customXml/itemProps2.xml><?xml version="1.0" encoding="utf-8"?>
<ds:datastoreItem xmlns:ds="http://schemas.openxmlformats.org/officeDocument/2006/customXml" ds:itemID="{151CB02E-1CF3-4792-ABBE-8F5FFA77280E}"/>
</file>

<file path=customXml/itemProps3.xml><?xml version="1.0" encoding="utf-8"?>
<ds:datastoreItem xmlns:ds="http://schemas.openxmlformats.org/officeDocument/2006/customXml" ds:itemID="{992ACD47-DDC7-446C-800C-5584489C22CC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</TotalTime>
  <Words>1943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ВЫПУСКНИКИ-ЭКОЛОГИ</vt:lpstr>
      <vt:lpstr>Карлионова Наталья Викторовна (выпускник 2003 года)</vt:lpstr>
      <vt:lpstr>Новожилова Ольга Вячеславовна (выпускник 2003 года)</vt:lpstr>
      <vt:lpstr>Разуванова Наталья Константиновна (выпускник 2003 года)</vt:lpstr>
      <vt:lpstr>Веремко Александра Николаевна (выпускник 2004 года)</vt:lpstr>
      <vt:lpstr>Шульженко Юрий Владимирович (выпускник 2005 года)</vt:lpstr>
      <vt:lpstr>Янков Дмитрий Владиславович  (выпускник 2005 года)</vt:lpstr>
      <vt:lpstr>Соколов Александр Сергеевич (выпускник 2005 года)</vt:lpstr>
      <vt:lpstr>Жуковская Виктория Александровна (выпускник 2005 года)</vt:lpstr>
      <vt:lpstr>Хлюпо Василий Иванович (выпускник 2008 года)</vt:lpstr>
      <vt:lpstr>Грицкова Ольга Александровна (выпускник 2008 года)</vt:lpstr>
      <vt:lpstr>Шпилевская Наталья Станиславовна (выпускник 2009 года)</vt:lpstr>
      <vt:lpstr>Грищенко Мария Викторовна  (выпускник 2009 года)</vt:lpstr>
      <vt:lpstr>Андреус Ольга Николаевна (выпускник 2009 года)</vt:lpstr>
      <vt:lpstr>Карабанькова Светлана Владимировна (выпускник 2011 года)</vt:lpstr>
      <vt:lpstr>Причинич Евгения Александровна (выпускник 2012 года)</vt:lpstr>
      <vt:lpstr>Пахомова Алена Вадимовна (выпускник 2012 года)</vt:lpstr>
      <vt:lpstr>Шуканова Виктория Владимировна (выпускник 2014 года)</vt:lpstr>
      <vt:lpstr>Матюшенко Виталия Александровна (выпускник 2016 года)</vt:lpstr>
      <vt:lpstr>Петрушкевич Мария Владимировна (выпускник 2016 года)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10</cp:revision>
  <dcterms:created xsi:type="dcterms:W3CDTF">2017-02-11T11:50:09Z</dcterms:created>
  <dcterms:modified xsi:type="dcterms:W3CDTF">2017-02-11T12:54:32Z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